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61" r:id="rId3"/>
    <p:sldId id="266" r:id="rId4"/>
    <p:sldId id="319" r:id="rId5"/>
    <p:sldId id="302" r:id="rId6"/>
    <p:sldId id="320" r:id="rId7"/>
    <p:sldId id="321" r:id="rId8"/>
    <p:sldId id="322" r:id="rId9"/>
    <p:sldId id="323" r:id="rId10"/>
    <p:sldId id="324" r:id="rId11"/>
    <p:sldId id="303" r:id="rId12"/>
    <p:sldId id="317" r:id="rId13"/>
    <p:sldId id="276" r:id="rId14"/>
    <p:sldId id="27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59B8C5"/>
    <a:srgbClr val="393939"/>
    <a:srgbClr val="04396C"/>
    <a:srgbClr val="1E3252"/>
    <a:srgbClr val="6497B1"/>
    <a:srgbClr val="AEAFA9"/>
    <a:srgbClr val="418A9D"/>
    <a:srgbClr val="BCDEE3"/>
    <a:srgbClr val="00528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9837" autoAdjust="0"/>
  </p:normalViewPr>
  <p:slideViewPr>
    <p:cSldViewPr snapToGrid="0" showGuides="1">
      <p:cViewPr>
        <p:scale>
          <a:sx n="125" d="100"/>
          <a:sy n="125" d="100"/>
        </p:scale>
        <p:origin x="-72" y="2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C2E95-B835-40AC-A274-E1B281DACFFA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23919-3481-42C9-B176-809C6EB42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6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9801604" y="6614007"/>
            <a:ext cx="2387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HY견고딕" panose="02030600000101010101" pitchFamily="18" charset="-127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tkinter.html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github.com/moses-palmer/pystra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naver.com/seiru523" TargetMode="External"/><Relationship Id="rId5" Type="http://schemas.openxmlformats.org/officeDocument/2006/relationships/hyperlink" Target="https://github.com/devel0624/Capstone-Design-Team-M" TargetMode="External"/><Relationship Id="rId4" Type="http://schemas.openxmlformats.org/officeDocument/2006/relationships/hyperlink" Target="https://pillow.readthedocs.io/en/stabl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캡스톤</a:t>
            </a:r>
            <a:r>
              <a:rPr lang="ko-KR" altLang="en-US" sz="1200" dirty="0" smtClean="0">
                <a:solidFill>
                  <a:schemeClr val="bg1"/>
                </a:solidFill>
              </a:rPr>
              <a:t> 디자인 </a:t>
            </a:r>
            <a:r>
              <a:rPr lang="en-US" altLang="ko-KR" sz="1200" dirty="0" smtClean="0">
                <a:solidFill>
                  <a:schemeClr val="bg1"/>
                </a:solidFill>
              </a:rPr>
              <a:t>03</a:t>
            </a:r>
            <a:r>
              <a:rPr lang="ko-KR" altLang="en-US" sz="1200" dirty="0" smtClean="0">
                <a:solidFill>
                  <a:schemeClr val="bg1"/>
                </a:solidFill>
              </a:rPr>
              <a:t>분반 </a:t>
            </a:r>
            <a:r>
              <a:rPr lang="en-US" altLang="ko-KR" sz="1200" dirty="0" smtClean="0">
                <a:solidFill>
                  <a:schemeClr val="bg1"/>
                </a:solidFill>
              </a:rPr>
              <a:t>M</a:t>
            </a:r>
            <a:r>
              <a:rPr lang="ko-KR" altLang="en-US" sz="1200" dirty="0" smtClean="0">
                <a:solidFill>
                  <a:schemeClr val="bg1"/>
                </a:solidFill>
              </a:rPr>
              <a:t>조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720" y="5521235"/>
            <a:ext cx="4432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20174188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김형균</a:t>
            </a:r>
            <a:endParaRPr lang="en-US" altLang="ko-KR" dirty="0" smtClean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20174299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이성준</a:t>
            </a:r>
            <a:endParaRPr lang="en-US" altLang="ko-KR" dirty="0" smtClean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20195134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장시원</a:t>
            </a:r>
            <a:endParaRPr lang="en-US" altLang="ko-KR" dirty="0" smtClean="0">
              <a:solidFill>
                <a:schemeClr val="bg1"/>
              </a:solidFill>
              <a:latin typeface="noto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noto"/>
              </a:rPr>
              <a:t>20195135 </a:t>
            </a:r>
            <a:r>
              <a:rPr lang="ko-KR" altLang="en-US" dirty="0" smtClean="0">
                <a:solidFill>
                  <a:schemeClr val="bg1"/>
                </a:solidFill>
                <a:latin typeface="noto"/>
              </a:rPr>
              <a:t>김범수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105710" y="2880360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제스쳐 인식을 통한 기기 제어</a:t>
            </a:r>
            <a:endParaRPr lang="ko-KR" altLang="en-US" sz="24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현황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93939"/>
                </a:solidFill>
                <a:latin typeface="+mn-ea"/>
              </a:rPr>
              <a:t>주요 라이브러리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29785" y="2600167"/>
            <a:ext cx="3098307" cy="2318583"/>
            <a:chOff x="3662797" y="2190972"/>
            <a:chExt cx="2041451" cy="2675838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3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CCBDC6E-AA71-4F89-8218-BCFA028919D9}"/>
                </a:ext>
              </a:extLst>
            </p:cNvPr>
            <p:cNvSpPr txBox="1"/>
            <p:nvPr/>
          </p:nvSpPr>
          <p:spPr>
            <a:xfrm>
              <a:off x="4373720" y="2305945"/>
              <a:ext cx="634991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</a:rPr>
                <a:t>Pystray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TextBox 3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69094AF-D568-4C9C-A689-126322E4A26D}"/>
                </a:ext>
              </a:extLst>
            </p:cNvPr>
            <p:cNvSpPr txBox="1"/>
            <p:nvPr/>
          </p:nvSpPr>
          <p:spPr>
            <a:xfrm>
              <a:off x="3842075" y="3047784"/>
              <a:ext cx="1682895" cy="962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작업 표시줄에 축소화된 아이콘으로 표시되는 시스템 트레이를 만드는 라이브러리 입니다</a:t>
              </a: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1871661"/>
            <a:ext cx="510540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6096000" y="-2"/>
            <a:ext cx="6096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향후 계획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LSJ\Downloads\calender-g27d3cd24a_1280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12" y="1031831"/>
            <a:ext cx="4794330" cy="47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09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rial Nova Light" panose="020B0304020202020204" pitchFamily="34" charset="0"/>
              </a:rPr>
              <a:t>Plan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189819" y="1264634"/>
            <a:ext cx="5282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Improvements </a:t>
            </a:r>
            <a:r>
              <a:rPr lang="en-US" altLang="ko-KR" sz="2400" dirty="0" smtClean="0">
                <a:solidFill>
                  <a:srgbClr val="393939"/>
                </a:solidFill>
                <a:latin typeface="+mn-ea"/>
              </a:rPr>
              <a:t>and </a:t>
            </a:r>
            <a:r>
              <a:rPr lang="en-US" altLang="ko-KR" sz="2400" spc="-150" dirty="0" smtClean="0">
                <a:solidFill>
                  <a:srgbClr val="393939"/>
                </a:solidFill>
                <a:latin typeface="+mj-ea"/>
              </a:rPr>
              <a:t>Additional function</a:t>
            </a:r>
            <a:endParaRPr lang="ko-KR" altLang="en-US" sz="2400" spc="-150" dirty="0">
              <a:solidFill>
                <a:srgbClr val="393939"/>
              </a:solidFill>
              <a:latin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436009" y="2504610"/>
            <a:ext cx="4417794" cy="26776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Combine features with envisioned </a:t>
            </a:r>
            <a:r>
              <a:rPr lang="en-US" altLang="ko-KR" sz="1200" dirty="0" smtClean="0"/>
              <a:t>interfaces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Find specific programs (</a:t>
            </a:r>
            <a:r>
              <a:rPr lang="en-US" altLang="ko-KR" sz="1200" dirty="0">
                <a:latin typeface="+mj-ea"/>
              </a:rPr>
              <a:t>Youtube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or</a:t>
            </a:r>
            <a:r>
              <a:rPr lang="ko-KR" altLang="en-US" sz="1200" dirty="0">
                <a:latin typeface="+mj-ea"/>
              </a:rPr>
              <a:t> </a:t>
            </a:r>
            <a:r>
              <a:rPr lang="en-US" altLang="ko-KR" sz="1200" dirty="0">
                <a:latin typeface="+mj-ea"/>
              </a:rPr>
              <a:t>Netflix, etc.)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 smtClean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+mj-ea"/>
            </a:endParaRPr>
          </a:p>
        </p:txBody>
      </p:sp>
      <p:sp>
        <p:nvSpPr>
          <p:cNvPr id="14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1109303" y="2504611"/>
            <a:ext cx="4417794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Repair </a:t>
            </a:r>
            <a:r>
              <a:rPr lang="en-US" altLang="ko-KR" sz="1200" dirty="0"/>
              <a:t>Interface error </a:t>
            </a:r>
            <a:br>
              <a:rPr lang="en-US" altLang="ko-KR" sz="1200" dirty="0"/>
            </a:b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Fill up </a:t>
            </a:r>
            <a:r>
              <a:rPr lang="en-US" altLang="ko-KR" sz="1200" dirty="0"/>
              <a:t>insufficient datasets</a:t>
            </a:r>
            <a:br>
              <a:rPr lang="en-US" altLang="ko-KR" sz="1200" dirty="0"/>
            </a:br>
            <a:endParaRPr lang="en-US" altLang="ko-KR" sz="1200" dirty="0" smtClean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Improve </a:t>
            </a:r>
            <a:r>
              <a:rPr lang="en-US" altLang="ko-KR" sz="1200" dirty="0"/>
              <a:t>model accuracy</a:t>
            </a:r>
            <a:br>
              <a:rPr lang="en-US" altLang="ko-KR" sz="1200" dirty="0"/>
            </a:br>
            <a:endParaRPr lang="en-US" altLang="ko-KR" sz="1200" dirty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Improve </a:t>
            </a:r>
            <a:r>
              <a:rPr lang="en-US" altLang="ko-KR" sz="1200" dirty="0" smtClean="0"/>
              <a:t>Gesture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recognition</a:t>
            </a:r>
          </a:p>
          <a:p>
            <a:r>
              <a:rPr lang="en-US" altLang="ko-KR" sz="1200" dirty="0"/>
              <a:t/>
            </a:r>
            <a:br>
              <a:rPr lang="en-US" altLang="ko-KR" sz="1200" dirty="0"/>
            </a:br>
            <a:endParaRPr lang="en-US" altLang="ko-KR" sz="1200" dirty="0">
              <a:latin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1109303" y="20429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93939"/>
                </a:solidFill>
                <a:latin typeface="+mn-ea"/>
              </a:rPr>
              <a:t>Improvements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6436009" y="204294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393939"/>
                </a:solidFill>
                <a:latin typeface="+mj-ea"/>
              </a:rPr>
              <a:t>Additional function</a:t>
            </a:r>
            <a:endParaRPr lang="ko-KR" altLang="en-US" sz="2400" spc="-150" dirty="0">
              <a:solidFill>
                <a:srgbClr val="393939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220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=""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93939"/>
                </a:solidFill>
                <a:latin typeface="+mn-ea"/>
              </a:rPr>
              <a:t>참고 및 출처</a:t>
            </a:r>
            <a:r>
              <a:rPr lang="en-US" altLang="ko-KR" sz="2400" dirty="0" smtClean="0">
                <a:solidFill>
                  <a:srgbClr val="393939"/>
                </a:solidFill>
                <a:latin typeface="+mn-ea"/>
              </a:rPr>
              <a:t>,</a:t>
            </a:r>
            <a:r>
              <a:rPr lang="ko-KR" altLang="en-US" sz="2400" dirty="0" smtClean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dirty="0" smtClean="0">
                <a:solidFill>
                  <a:srgbClr val="393939"/>
                </a:solidFill>
                <a:latin typeface="+mn-ea"/>
              </a:rPr>
              <a:t>Github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351411" y="1914037"/>
            <a:ext cx="10704516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</a:rPr>
              <a:t>Pystray </a:t>
            </a:r>
            <a:r>
              <a:rPr lang="en-US" altLang="ko-KR" sz="1200" dirty="0" smtClean="0">
                <a:latin typeface="+mj-ea"/>
              </a:rPr>
              <a:t>Github - </a:t>
            </a:r>
            <a:r>
              <a:rPr lang="en-US" altLang="ko-KR" sz="1200" dirty="0">
                <a:latin typeface="+mj-ea"/>
                <a:hlinkClick r:id="rId2"/>
              </a:rPr>
              <a:t>https://github.com/moses-palmer/pystray</a:t>
            </a:r>
            <a:r>
              <a:rPr lang="ko-KR" altLang="en-US" sz="1200" dirty="0" smtClean="0">
                <a:latin typeface="+mj-ea"/>
                <a:hlinkClick r:id="rId2"/>
              </a:rPr>
              <a:t> </a:t>
            </a:r>
            <a:endParaRPr lang="en-US" altLang="ko-KR" sz="1200" dirty="0" smtClean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Tkinter, </a:t>
            </a:r>
            <a:r>
              <a:rPr lang="en-US" altLang="ko-KR" sz="1200" dirty="0"/>
              <a:t>Tcl/Tk </a:t>
            </a:r>
            <a:r>
              <a:rPr lang="ko-KR" altLang="en-US" sz="1200" dirty="0"/>
              <a:t>파이썬 </a:t>
            </a:r>
            <a:r>
              <a:rPr lang="ko-KR" altLang="en-US" sz="1200" dirty="0" smtClean="0"/>
              <a:t>인터페이스 </a:t>
            </a:r>
            <a:r>
              <a:rPr lang="en-US" altLang="ko-KR" sz="1200" dirty="0" smtClean="0"/>
              <a:t>doc</a:t>
            </a:r>
            <a:r>
              <a:rPr lang="ko-KR" altLang="en-US" sz="1200" dirty="0" smtClean="0"/>
              <a:t> </a:t>
            </a:r>
            <a:r>
              <a:rPr lang="en-US" altLang="ko-KR" sz="1200" dirty="0" smtClean="0">
                <a:latin typeface="+mj-ea"/>
              </a:rPr>
              <a:t> -  </a:t>
            </a:r>
            <a:r>
              <a:rPr lang="en-US" altLang="ko-KR" sz="1200" dirty="0" smtClean="0">
                <a:latin typeface="+mj-ea"/>
                <a:hlinkClick r:id="rId3"/>
              </a:rPr>
              <a:t>https</a:t>
            </a:r>
            <a:r>
              <a:rPr lang="en-US" altLang="ko-KR" sz="1200" dirty="0">
                <a:latin typeface="+mj-ea"/>
                <a:hlinkClick r:id="rId3"/>
              </a:rPr>
              <a:t>://docs.python.org/ko/3/library/tkinter.html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j-ea"/>
              </a:rPr>
              <a:t>Pillow</a:t>
            </a:r>
            <a:r>
              <a:rPr lang="en-US" altLang="ko-KR" sz="1200" dirty="0">
                <a:latin typeface="+mj-ea"/>
              </a:rPr>
              <a:t> </a:t>
            </a:r>
            <a:r>
              <a:rPr lang="en-US" altLang="ko-KR" sz="1200" dirty="0" smtClean="0">
                <a:latin typeface="+mj-ea"/>
              </a:rPr>
              <a:t>- </a:t>
            </a:r>
            <a:r>
              <a:rPr lang="en-US" altLang="ko-KR" sz="1200" dirty="0">
                <a:latin typeface="+mj-ea"/>
                <a:hlinkClick r:id="rId4"/>
              </a:rPr>
              <a:t>https://pillow.readthedocs.io/en/stable/</a:t>
            </a:r>
            <a:endParaRPr lang="en-US" altLang="ko-KR" sz="1200" dirty="0">
              <a:latin typeface="+mj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j-ea"/>
              </a:rPr>
              <a:t>캡스톤 디자인 </a:t>
            </a:r>
            <a:r>
              <a:rPr lang="en-US" altLang="ko-KR" sz="1200" dirty="0" smtClean="0">
                <a:latin typeface="+mj-ea"/>
              </a:rPr>
              <a:t>M</a:t>
            </a:r>
            <a:r>
              <a:rPr lang="ko-KR" altLang="en-US" sz="1200" dirty="0" smtClean="0">
                <a:latin typeface="+mj-ea"/>
              </a:rPr>
              <a:t>조</a:t>
            </a:r>
            <a:r>
              <a:rPr lang="en-US" altLang="ko-KR" sz="1200" dirty="0" smtClean="0">
                <a:latin typeface="+mj-ea"/>
              </a:rPr>
              <a:t>, Github </a:t>
            </a:r>
            <a:r>
              <a:rPr lang="ko-KR" altLang="en-US" sz="1200" dirty="0" smtClean="0">
                <a:latin typeface="+mj-ea"/>
              </a:rPr>
              <a:t>주소 </a:t>
            </a:r>
            <a:r>
              <a:rPr lang="en-US" altLang="ko-KR" sz="1200" dirty="0" smtClean="0">
                <a:latin typeface="+mj-ea"/>
              </a:rPr>
              <a:t>- </a:t>
            </a:r>
            <a:r>
              <a:rPr lang="en-US" altLang="ko-KR" sz="1200" dirty="0" smtClean="0">
                <a:latin typeface="+mj-ea"/>
                <a:hlinkClick r:id="rId5"/>
              </a:rPr>
              <a:t>https</a:t>
            </a:r>
            <a:r>
              <a:rPr lang="en-US" altLang="ko-KR" sz="1200" dirty="0">
                <a:latin typeface="+mj-ea"/>
                <a:hlinkClick r:id="rId5"/>
              </a:rPr>
              <a:t>://</a:t>
            </a:r>
            <a:r>
              <a:rPr lang="en-US" altLang="ko-KR" sz="1200" dirty="0" smtClean="0">
                <a:latin typeface="+mj-ea"/>
                <a:hlinkClick r:id="rId5"/>
              </a:rPr>
              <a:t>github.com/devel0624/Capstone-Design-Team-M</a:t>
            </a:r>
            <a:r>
              <a:rPr lang="en-US" altLang="ko-KR" sz="1200" dirty="0" smtClean="0">
                <a:latin typeface="+mj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11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240080" y="6097893"/>
            <a:ext cx="10704516" cy="3954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+mj-ea"/>
              </a:rPr>
              <a:t>PPT </a:t>
            </a:r>
            <a:r>
              <a:rPr lang="ko-KR" altLang="en-US" sz="1200" dirty="0" smtClean="0">
                <a:latin typeface="+mj-ea"/>
              </a:rPr>
              <a:t>템플릿</a:t>
            </a:r>
            <a:r>
              <a:rPr lang="en-US" altLang="ko-KR" sz="1200" dirty="0" smtClean="0">
                <a:latin typeface="+mj-ea"/>
              </a:rPr>
              <a:t>, </a:t>
            </a:r>
            <a:r>
              <a:rPr lang="ko-KR" altLang="en-US" sz="1200" dirty="0" smtClean="0">
                <a:latin typeface="+mj-ea"/>
              </a:rPr>
              <a:t>새별 블로그 </a:t>
            </a:r>
            <a:r>
              <a:rPr lang="en-US" altLang="ko-KR" sz="1200" dirty="0" smtClean="0">
                <a:latin typeface="+mj-ea"/>
              </a:rPr>
              <a:t>- </a:t>
            </a:r>
            <a:r>
              <a:rPr lang="en-US" altLang="ko-KR" sz="1200" dirty="0" smtClean="0">
                <a:latin typeface="+mj-ea"/>
                <a:hlinkClick r:id="rId6"/>
              </a:rPr>
              <a:t>https://blog.naver.com/seiru523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1" y="3497568"/>
            <a:ext cx="7040563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7461334" y="4230446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230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54520" y="1300305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endParaRPr lang="en-US" altLang="ko-KR" sz="3600" spc="-3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571719" y="2622256"/>
            <a:ext cx="2293756" cy="707886"/>
            <a:chOff x="294640" y="3596640"/>
            <a:chExt cx="2293756" cy="707886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개발 현황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097072" y="2837700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 Nova Light" panose="020B0304020202020204" pitchFamily="34" charset="0"/>
              </a:rPr>
              <a:t>Progress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71719" y="4191985"/>
            <a:ext cx="2293756" cy="707886"/>
            <a:chOff x="294640" y="3596640"/>
            <a:chExt cx="2293756" cy="707886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향후 계획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097072" y="4407429"/>
            <a:ext cx="64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 Nova Light" panose="020B0304020202020204" pitchFamily="34" charset="0"/>
              </a:rPr>
              <a:t>Plan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71719" y="5761715"/>
            <a:ext cx="1734308" cy="707886"/>
            <a:chOff x="294640" y="3596640"/>
            <a:chExt cx="1734308" cy="707886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0855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rgbClr val="393939"/>
                  </a:solidFill>
                </a:rPr>
                <a:t>Q &amp; A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097072" y="5977158"/>
            <a:ext cx="64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 Nova Light" panose="020B0304020202020204" pitchFamily="34" charset="0"/>
              </a:rPr>
              <a:t>Etc.</a:t>
            </a:r>
            <a:endParaRPr lang="ko-KR" altLang="en-US" sz="12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79178" y="-2"/>
            <a:ext cx="6617236" cy="6858000"/>
            <a:chOff x="5779178" y="-2"/>
            <a:chExt cx="6617236" cy="6858000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BFB742AF-8DE1-4801-BAAB-FF7C033D40F3}"/>
                </a:ext>
              </a:extLst>
            </p:cNvPr>
            <p:cNvSpPr/>
            <p:nvPr/>
          </p:nvSpPr>
          <p:spPr>
            <a:xfrm>
              <a:off x="6096000" y="-2"/>
              <a:ext cx="6096000" cy="6858000"/>
            </a:xfrm>
            <a:prstGeom prst="rect">
              <a:avLst/>
            </a:prstGeom>
            <a:solidFill>
              <a:srgbClr val="59B8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178" y="670955"/>
              <a:ext cx="6617236" cy="5516087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현</a:t>
            </a:r>
            <a:r>
              <a:rPr lang="ko-KR" altLang="en-US" sz="3600" spc="-300" dirty="0">
                <a:solidFill>
                  <a:schemeClr val="bg1"/>
                </a:solidFill>
              </a:rPr>
              <a:t>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현황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93939"/>
                </a:solidFill>
                <a:latin typeface="+mn-ea"/>
              </a:rPr>
              <a:t>문제점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2857490"/>
            <a:ext cx="441779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j-ea"/>
              </a:rPr>
              <a:t>일반적인 방법으로는 종료 불가능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4" name="TextBox 50">
            <a:extLst>
              <a:ext uri="{FF2B5EF4-FFF2-40B4-BE49-F238E27FC236}">
                <a16:creationId xmlns="" xmlns:a16="http://schemas.microsoft.com/office/drawing/2014/main" xmlns:lc="http://schemas.openxmlformats.org/drawingml/2006/lockedCanvas" id="{416DAC80-B469-4C32-88C1-EFBBA6F56ED3}"/>
              </a:ext>
            </a:extLst>
          </p:cNvPr>
          <p:cNvSpPr txBox="1"/>
          <p:nvPr/>
        </p:nvSpPr>
        <p:spPr>
          <a:xfrm>
            <a:off x="6009289" y="3731572"/>
            <a:ext cx="441779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+mj-ea"/>
              </a:rPr>
              <a:t>현재는 하단 코드</a:t>
            </a:r>
            <a:r>
              <a:rPr lang="ko-KR" altLang="en-US" sz="1200" dirty="0">
                <a:latin typeface="+mj-ea"/>
              </a:rPr>
              <a:t>를</a:t>
            </a:r>
            <a:r>
              <a:rPr lang="ko-KR" altLang="en-US" sz="1200" dirty="0" smtClean="0">
                <a:latin typeface="+mj-ea"/>
              </a:rPr>
              <a:t> 반복문 내에 삽입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21081"/>
            <a:ext cx="3495174" cy="948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나의 비디오-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903" r="14645"/>
          <a:stretch/>
        </p:blipFill>
        <p:spPr>
          <a:xfrm>
            <a:off x="1390629" y="2200644"/>
            <a:ext cx="4210736" cy="326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4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현황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93939"/>
                </a:solidFill>
                <a:latin typeface="+mn-ea"/>
              </a:rPr>
              <a:t>형태 구상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40080" y="1882140"/>
            <a:ext cx="4347160" cy="3179411"/>
            <a:chOff x="240080" y="1882140"/>
            <a:chExt cx="4347160" cy="3179411"/>
          </a:xfrm>
        </p:grpSpPr>
        <p:sp>
          <p:nvSpPr>
            <p:cNvPr id="15" name="직사각형 14"/>
            <p:cNvSpPr/>
            <p:nvPr/>
          </p:nvSpPr>
          <p:spPr>
            <a:xfrm>
              <a:off x="240080" y="1882140"/>
              <a:ext cx="4347160" cy="3179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12449" y="1950719"/>
              <a:ext cx="4177367" cy="3110832"/>
              <a:chOff x="312449" y="1950719"/>
              <a:chExt cx="4177367" cy="3110832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49" y="1950719"/>
                <a:ext cx="4177367" cy="288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2449" y="4830719"/>
                <a:ext cx="20886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 smtClean="0"/>
                  <a:t>트레이 축소</a:t>
                </a:r>
                <a:endParaRPr lang="ko-KR" altLang="en-US" sz="900" dirty="0"/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3922419" y="2460177"/>
            <a:ext cx="4347160" cy="3195373"/>
            <a:chOff x="3922419" y="2460177"/>
            <a:chExt cx="4347160" cy="3195373"/>
          </a:xfrm>
        </p:grpSpPr>
        <p:sp>
          <p:nvSpPr>
            <p:cNvPr id="48" name="직사각형 47"/>
            <p:cNvSpPr/>
            <p:nvPr/>
          </p:nvSpPr>
          <p:spPr>
            <a:xfrm>
              <a:off x="3922419" y="2460177"/>
              <a:ext cx="4347160" cy="3179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007316" y="2537459"/>
              <a:ext cx="4177367" cy="3118091"/>
              <a:chOff x="4007316" y="2537459"/>
              <a:chExt cx="4177367" cy="3118091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7316" y="2537459"/>
                <a:ext cx="4177367" cy="288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4007317" y="5424718"/>
                <a:ext cx="20886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 smtClean="0"/>
                  <a:t>화면 복구</a:t>
                </a:r>
                <a:endParaRPr lang="ko-KR" altLang="en-US" sz="900" dirty="0"/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7561137" y="3356429"/>
            <a:ext cx="4347160" cy="3189111"/>
            <a:chOff x="7561137" y="3356429"/>
            <a:chExt cx="4347160" cy="3189111"/>
          </a:xfrm>
        </p:grpSpPr>
        <p:sp>
          <p:nvSpPr>
            <p:cNvPr id="49" name="직사각형 48"/>
            <p:cNvSpPr/>
            <p:nvPr/>
          </p:nvSpPr>
          <p:spPr>
            <a:xfrm>
              <a:off x="7561137" y="3356429"/>
              <a:ext cx="4347160" cy="317941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7646034" y="3428532"/>
              <a:ext cx="4177366" cy="3117008"/>
              <a:chOff x="7646034" y="3428532"/>
              <a:chExt cx="4177366" cy="3117008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6034" y="3428532"/>
                <a:ext cx="4177366" cy="288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7646034" y="6314708"/>
                <a:ext cx="20886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dirty="0" smtClean="0"/>
                  <a:t>프로그램 종료</a:t>
                </a:r>
                <a:endParaRPr lang="ko-KR" altLang="en-US" sz="900" dirty="0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현황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93939"/>
                </a:solidFill>
                <a:latin typeface="+mn-ea"/>
              </a:rPr>
              <a:t>주요 라이브러리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29785" y="2600167"/>
            <a:ext cx="3098307" cy="2318583"/>
            <a:chOff x="3662797" y="2190972"/>
            <a:chExt cx="2041451" cy="2675838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3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CCBDC6E-AA71-4F89-8218-BCFA028919D9}"/>
                </a:ext>
              </a:extLst>
            </p:cNvPr>
            <p:cNvSpPr txBox="1"/>
            <p:nvPr/>
          </p:nvSpPr>
          <p:spPr>
            <a:xfrm>
              <a:off x="4392732" y="2305945"/>
              <a:ext cx="596968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</a:rPr>
                <a:t>Tkinter</a:t>
              </a:r>
            </a:p>
          </p:txBody>
        </p:sp>
        <p:sp>
          <p:nvSpPr>
            <p:cNvPr id="54" name="TextBox 3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69094AF-D568-4C9C-A689-126322E4A26D}"/>
                </a:ext>
              </a:extLst>
            </p:cNvPr>
            <p:cNvSpPr txBox="1"/>
            <p:nvPr/>
          </p:nvSpPr>
          <p:spPr>
            <a:xfrm>
              <a:off x="3842075" y="3047784"/>
              <a:ext cx="1682895" cy="7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Tcl/Tk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파이썬에 사용할 수 있도록 한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Lightweight GUI </a:t>
              </a:r>
              <a:r>
                <a:rPr lang="ko-KR" altLang="en-US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모듈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8526747" y="2600171"/>
            <a:ext cx="3098307" cy="2318584"/>
            <a:chOff x="3662796" y="2190972"/>
            <a:chExt cx="2041452" cy="2675839"/>
          </a:xfrm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66E16B7-8F4A-40EC-8A94-87732325C658}"/>
                </a:ext>
              </a:extLst>
            </p:cNvPr>
            <p:cNvSpPr/>
            <p:nvPr/>
          </p:nvSpPr>
          <p:spPr>
            <a:xfrm>
              <a:off x="3662796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44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CCBDC6E-AA71-4F89-8218-BCFA028919D9}"/>
                </a:ext>
              </a:extLst>
            </p:cNvPr>
            <p:cNvSpPr txBox="1"/>
            <p:nvPr/>
          </p:nvSpPr>
          <p:spPr>
            <a:xfrm>
              <a:off x="4425476" y="2305945"/>
              <a:ext cx="531483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</a:rPr>
                <a:t>Pillow</a:t>
              </a:r>
            </a:p>
          </p:txBody>
        </p:sp>
        <p:sp>
          <p:nvSpPr>
            <p:cNvPr id="43" name="TextBox 4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69094AF-D568-4C9C-A689-126322E4A26D}"/>
                </a:ext>
              </a:extLst>
            </p:cNvPr>
            <p:cNvSpPr txBox="1"/>
            <p:nvPr/>
          </p:nvSpPr>
          <p:spPr>
            <a:xfrm>
              <a:off x="3842075" y="2922532"/>
              <a:ext cx="1682895" cy="189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Python Imaging </a:t>
              </a:r>
              <a:r>
                <a:rPr lang="en-US" altLang="ko-KR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Library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파이썬 인터프리터에 다양한 </a:t>
              </a:r>
              <a:endPara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이미지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파일 형식을 지원하고 </a:t>
              </a:r>
              <a:endPara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강력한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이미지 처리와 그래픽 </a:t>
              </a:r>
              <a:endPara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기능을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제공하는 </a:t>
              </a:r>
              <a:r>
                <a:rPr lang="ko-KR" altLang="en-US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라이브러리</a:t>
              </a:r>
              <a:endPara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46846" y="2600169"/>
            <a:ext cx="3098307" cy="2318584"/>
            <a:chOff x="3662797" y="2190972"/>
            <a:chExt cx="2041451" cy="2675839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3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CCBDC6E-AA71-4F89-8218-BCFA028919D9}"/>
                </a:ext>
              </a:extLst>
            </p:cNvPr>
            <p:cNvSpPr txBox="1"/>
            <p:nvPr/>
          </p:nvSpPr>
          <p:spPr>
            <a:xfrm>
              <a:off x="4373721" y="2305945"/>
              <a:ext cx="634991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</a:rPr>
                <a:t>Pystray</a:t>
              </a:r>
            </a:p>
          </p:txBody>
        </p:sp>
        <p:sp>
          <p:nvSpPr>
            <p:cNvPr id="37" name="TextBox 4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69094AF-D568-4C9C-A689-126322E4A26D}"/>
                </a:ext>
              </a:extLst>
            </p:cNvPr>
            <p:cNvSpPr txBox="1"/>
            <p:nvPr/>
          </p:nvSpPr>
          <p:spPr>
            <a:xfrm>
              <a:off x="3842074" y="3028061"/>
              <a:ext cx="1682895" cy="100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ko-KR" altLang="en-US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작업 표시줄에 축소화된 아이콘으로 표시되는 시스템 트레이를 만드는 라이브러리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0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현황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93939"/>
                </a:solidFill>
                <a:latin typeface="+mn-ea"/>
              </a:rPr>
              <a:t>주요 라이브러리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29785" y="2600167"/>
            <a:ext cx="3098307" cy="2318583"/>
            <a:chOff x="3662797" y="2190972"/>
            <a:chExt cx="2041451" cy="2675838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3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CCBDC6E-AA71-4F89-8218-BCFA028919D9}"/>
                </a:ext>
              </a:extLst>
            </p:cNvPr>
            <p:cNvSpPr txBox="1"/>
            <p:nvPr/>
          </p:nvSpPr>
          <p:spPr>
            <a:xfrm>
              <a:off x="4392732" y="2305945"/>
              <a:ext cx="596968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</a:rPr>
                <a:t>Tkinter</a:t>
              </a:r>
            </a:p>
          </p:txBody>
        </p:sp>
        <p:sp>
          <p:nvSpPr>
            <p:cNvPr id="54" name="TextBox 3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69094AF-D568-4C9C-A689-126322E4A26D}"/>
                </a:ext>
              </a:extLst>
            </p:cNvPr>
            <p:cNvSpPr txBox="1"/>
            <p:nvPr/>
          </p:nvSpPr>
          <p:spPr>
            <a:xfrm>
              <a:off x="3842075" y="3047784"/>
              <a:ext cx="1682895" cy="7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Tcl/Tk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파이썬에 사용할 수 있도록 한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Lightweight GUI </a:t>
              </a:r>
              <a:r>
                <a:rPr lang="ko-KR" altLang="en-US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모듈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160000"/>
            <a:ext cx="5610225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300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8526747" y="2600171"/>
            <a:ext cx="3098307" cy="2318584"/>
            <a:chOff x="3662796" y="2190972"/>
            <a:chExt cx="2041452" cy="2675839"/>
          </a:xfrm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66E16B7-8F4A-40EC-8A94-87732325C658}"/>
                </a:ext>
              </a:extLst>
            </p:cNvPr>
            <p:cNvSpPr/>
            <p:nvPr/>
          </p:nvSpPr>
          <p:spPr>
            <a:xfrm>
              <a:off x="3662796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TextBox 44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CCBDC6E-AA71-4F89-8218-BCFA028919D9}"/>
                </a:ext>
              </a:extLst>
            </p:cNvPr>
            <p:cNvSpPr txBox="1"/>
            <p:nvPr/>
          </p:nvSpPr>
          <p:spPr>
            <a:xfrm>
              <a:off x="4425476" y="2305945"/>
              <a:ext cx="531483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</a:rPr>
                <a:t>Pillow</a:t>
              </a:r>
            </a:p>
          </p:txBody>
        </p:sp>
        <p:sp>
          <p:nvSpPr>
            <p:cNvPr id="43" name="TextBox 4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69094AF-D568-4C9C-A689-126322E4A26D}"/>
                </a:ext>
              </a:extLst>
            </p:cNvPr>
            <p:cNvSpPr txBox="1"/>
            <p:nvPr/>
          </p:nvSpPr>
          <p:spPr>
            <a:xfrm>
              <a:off x="3842075" y="2922532"/>
              <a:ext cx="1682895" cy="189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Python Imaging </a:t>
              </a:r>
              <a:r>
                <a:rPr lang="en-US" altLang="ko-KR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Library </a:t>
              </a:r>
            </a:p>
            <a:p>
              <a:pPr algn="just">
                <a:lnSpc>
                  <a:spcPct val="12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파이썬 인터프리터에 다양한 이미지 파일 형식을 지원하고 강력한 이미지 처리와 그래픽 기능을 제공하는 </a:t>
              </a:r>
              <a:r>
                <a:rPr lang="ko-KR" altLang="en-US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라이브러리</a:t>
              </a:r>
              <a:endPara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546846" y="2600169"/>
            <a:ext cx="3098307" cy="2318584"/>
            <a:chOff x="3662797" y="2190972"/>
            <a:chExt cx="2041451" cy="2675839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TextBox 3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CCBDC6E-AA71-4F89-8218-BCFA028919D9}"/>
                </a:ext>
              </a:extLst>
            </p:cNvPr>
            <p:cNvSpPr txBox="1"/>
            <p:nvPr/>
          </p:nvSpPr>
          <p:spPr>
            <a:xfrm>
              <a:off x="4373721" y="2305945"/>
              <a:ext cx="634991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</a:rPr>
                <a:t>Pystray</a:t>
              </a:r>
            </a:p>
          </p:txBody>
        </p:sp>
        <p:sp>
          <p:nvSpPr>
            <p:cNvPr id="37" name="TextBox 4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69094AF-D568-4C9C-A689-126322E4A26D}"/>
                </a:ext>
              </a:extLst>
            </p:cNvPr>
            <p:cNvSpPr txBox="1"/>
            <p:nvPr/>
          </p:nvSpPr>
          <p:spPr>
            <a:xfrm>
              <a:off x="3842074" y="3028061"/>
              <a:ext cx="1682895" cy="1001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ko-KR" altLang="en-US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작업 표시줄에 축소화된 아이콘으로 표시되는 시스템 트레이를 만드는 라이브러리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현황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93939"/>
                </a:solidFill>
                <a:latin typeface="+mn-ea"/>
              </a:rPr>
              <a:t>주요 라이브러리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529785" y="2600167"/>
            <a:ext cx="3098307" cy="2318583"/>
            <a:chOff x="3662797" y="2190972"/>
            <a:chExt cx="2041451" cy="2675838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C2FE9D9-197F-417D-B2FC-EEA3E6976D08}"/>
                </a:ext>
              </a:extLst>
            </p:cNvPr>
            <p:cNvSpPr/>
            <p:nvPr/>
          </p:nvSpPr>
          <p:spPr>
            <a:xfrm>
              <a:off x="3662798" y="2190974"/>
              <a:ext cx="2041450" cy="26758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66E16B7-8F4A-40EC-8A94-87732325C658}"/>
                </a:ext>
              </a:extLst>
            </p:cNvPr>
            <p:cNvSpPr/>
            <p:nvPr/>
          </p:nvSpPr>
          <p:spPr>
            <a:xfrm>
              <a:off x="3662797" y="21909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TextBox 3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CCBDC6E-AA71-4F89-8218-BCFA028919D9}"/>
                </a:ext>
              </a:extLst>
            </p:cNvPr>
            <p:cNvSpPr txBox="1"/>
            <p:nvPr/>
          </p:nvSpPr>
          <p:spPr>
            <a:xfrm>
              <a:off x="4392732" y="2305945"/>
              <a:ext cx="596968" cy="42624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bg1">
                      <a:lumMod val="95000"/>
                    </a:schemeClr>
                  </a:solidFill>
                </a:rPr>
                <a:t>Tkinter</a:t>
              </a:r>
            </a:p>
          </p:txBody>
        </p:sp>
        <p:sp>
          <p:nvSpPr>
            <p:cNvPr id="54" name="TextBox 3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69094AF-D568-4C9C-A689-126322E4A26D}"/>
                </a:ext>
              </a:extLst>
            </p:cNvPr>
            <p:cNvSpPr txBox="1"/>
            <p:nvPr/>
          </p:nvSpPr>
          <p:spPr>
            <a:xfrm>
              <a:off x="3842075" y="3047784"/>
              <a:ext cx="1682895" cy="7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Tcl/Tk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를 파이썬에 사용할 수 있도록 한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Lightweight GUI </a:t>
              </a:r>
              <a:r>
                <a:rPr lang="ko-KR" altLang="en-US" sz="14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모듈</a:t>
              </a:r>
              <a:endPara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1871661"/>
            <a:ext cx="510540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30003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32878 1.85185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현황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12449" y="126463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93939"/>
                </a:solidFill>
                <a:latin typeface="+mn-ea"/>
              </a:rPr>
              <a:t>코드 실행 영상</a:t>
            </a:r>
            <a:endParaRPr lang="ko-KR" altLang="en-US" sz="24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Progress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화면 복구 종료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9785" y="2469832"/>
            <a:ext cx="5227320" cy="2940368"/>
          </a:xfrm>
          <a:prstGeom prst="rect">
            <a:avLst/>
          </a:prstGeom>
        </p:spPr>
      </p:pic>
      <p:pic>
        <p:nvPicPr>
          <p:cNvPr id="8" name="트레이 종료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6499" y="2469832"/>
            <a:ext cx="5227321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278</Words>
  <Application>Microsoft Office PowerPoint</Application>
  <PresentationFormat>사용자 지정</PresentationFormat>
  <Paragraphs>96</Paragraphs>
  <Slides>14</Slides>
  <Notes>0</Notes>
  <HiddenSlides>1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LSJ</cp:lastModifiedBy>
  <cp:revision>131</cp:revision>
  <dcterms:created xsi:type="dcterms:W3CDTF">2020-09-07T02:34:06Z</dcterms:created>
  <dcterms:modified xsi:type="dcterms:W3CDTF">2022-04-28T23:06:19Z</dcterms:modified>
</cp:coreProperties>
</file>